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96" r:id="rId5"/>
    <p:sldId id="289" r:id="rId6"/>
    <p:sldId id="290" r:id="rId7"/>
    <p:sldId id="291" r:id="rId8"/>
    <p:sldId id="292" r:id="rId9"/>
    <p:sldId id="294" r:id="rId10"/>
    <p:sldId id="299" r:id="rId11"/>
    <p:sldId id="300" r:id="rId12"/>
    <p:sldId id="295" r:id="rId13"/>
    <p:sldId id="29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D4AA"/>
    <a:srgbClr val="D5CDB2"/>
    <a:srgbClr val="ACD7C3"/>
    <a:srgbClr val="D2D800"/>
    <a:srgbClr val="AEADAA"/>
    <a:srgbClr val="FAB900"/>
    <a:srgbClr val="000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7CE84F3-28C3-443E-9E96-99CF82512B7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08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E33EC2-9EC5-4E10-9144-86E86613D3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9F941-E752-4BD2-BA91-874CE8E1C0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DD978-A294-4268-829C-55C7EB5D9910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F5445-1C7B-4CE5-97AA-11FE3B0D1D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9B5BE-3C96-4779-BAFC-FA6CC51DA2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CA8D4-27C8-4D41-90BD-AED8D47A3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47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E9404-0252-4823-AD24-A092A5EE9433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972E0-5198-46C6-8EFE-44A646AD96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9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F972E0-5198-46C6-8EFE-44A646AD96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1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4165" y="4640825"/>
            <a:ext cx="3903333" cy="1031961"/>
          </a:xfrm>
        </p:spPr>
        <p:txBody>
          <a:bodyPr tIns="0" rIns="1554480" bIns="0"/>
          <a:lstStyle>
            <a:lvl1pPr algn="l">
              <a:lnSpc>
                <a:spcPct val="100000"/>
              </a:lnSpc>
              <a:defRPr sz="1600" b="0"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2643" y="4807310"/>
            <a:ext cx="1710813" cy="688975"/>
          </a:xfrm>
        </p:spPr>
        <p:txBody>
          <a:bodyPr tIns="0" bIns="0"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52A4003-97CF-4525-57AE-22D10F70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9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86F08-408F-4BD2-A5F9-1FF72E18D3C3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66091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" y="0"/>
            <a:ext cx="12181681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356" y="300075"/>
            <a:ext cx="4255444" cy="1599845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4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353" y="904240"/>
            <a:ext cx="3913567" cy="1003936"/>
          </a:xfrm>
        </p:spPr>
        <p:txBody>
          <a:bodyPr tIns="0" bIns="9144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6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F095D9C-164D-E25D-5905-B7988D44E32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5975" y="2571905"/>
            <a:ext cx="2870200" cy="2344393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9DD6D-C349-FD20-498B-D76EE82AE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4906359"/>
            <a:ext cx="2904088" cy="782638"/>
          </a:xfrm>
          <a:solidFill>
            <a:schemeClr val="bg1"/>
          </a:solidFill>
        </p:spPr>
        <p:txBody>
          <a:bodyPr rIns="137160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5086F7-E4E8-3004-E739-9F99E4FE80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 flipH="1">
            <a:off x="3177133" y="5167883"/>
            <a:ext cx="660711" cy="300229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D01422A3-3BC3-3F55-ECEA-2F04753EE6B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27114" y="2571905"/>
            <a:ext cx="2870200" cy="2344393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966EF28-7A03-28E1-F846-4063A3C842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26545" y="4906359"/>
            <a:ext cx="2880708" cy="782638"/>
          </a:xfrm>
          <a:solidFill>
            <a:schemeClr val="bg1"/>
          </a:solidFill>
        </p:spPr>
        <p:txBody>
          <a:bodyPr rIns="137160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58A70603-582E-84D6-3E79-16626E2A8A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 flipH="1">
            <a:off x="6570779" y="5167883"/>
            <a:ext cx="660711" cy="300229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47446B53-690D-ED20-F82B-DC8CC5F85A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50853" y="2571905"/>
            <a:ext cx="2870200" cy="2344393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2A3A008-76BA-C0BC-F2E9-43BF71DF7C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52862" y="4906359"/>
            <a:ext cx="2874963" cy="782638"/>
          </a:xfrm>
          <a:solidFill>
            <a:schemeClr val="bg1"/>
          </a:solidFill>
        </p:spPr>
        <p:txBody>
          <a:bodyPr rIns="137160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ADCBA92A-CFC2-91C2-A204-B1765BE134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 flipH="1">
            <a:off x="10007035" y="5167882"/>
            <a:ext cx="660711" cy="300229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749" y="465687"/>
            <a:ext cx="3657083" cy="1627929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 flipH="1">
            <a:off x="-1644584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9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749" y="2270039"/>
            <a:ext cx="3657083" cy="4123586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05422" y="0"/>
            <a:ext cx="6786578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F095D9C-164D-E25D-5905-B7988D44E32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20785047">
            <a:off x="6777257" y="766804"/>
            <a:ext cx="2217504" cy="1933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9DD6D-C349-FD20-498B-D76EE82AE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782664">
            <a:off x="7060302" y="2662705"/>
            <a:ext cx="2256497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Picture Placeholder 29">
            <a:extLst>
              <a:ext uri="{FF2B5EF4-FFF2-40B4-BE49-F238E27FC236}">
                <a16:creationId xmlns:a16="http://schemas.microsoft.com/office/drawing/2014/main" id="{45ABE54D-59B9-E8A6-09ED-B668F4FEDB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 rot="2383">
            <a:off x="6849453" y="3395852"/>
            <a:ext cx="2217504" cy="1933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36EE26-81D5-1A59-F8AC-9E65334053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9957" y="5291753"/>
            <a:ext cx="2256497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29">
            <a:extLst>
              <a:ext uri="{FF2B5EF4-FFF2-40B4-BE49-F238E27FC236}">
                <a16:creationId xmlns:a16="http://schemas.microsoft.com/office/drawing/2014/main" id="{08D4D2EA-2C68-388D-BBEC-A1C24429145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483357">
            <a:off x="9088289" y="2234538"/>
            <a:ext cx="2217504" cy="1933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5FD8F87-FC6C-30AB-7483-914FF9F38E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480974">
            <a:off x="8894051" y="4151969"/>
            <a:ext cx="2256497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4813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itl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2901" y="431943"/>
            <a:ext cx="3657083" cy="1599845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" y="0"/>
            <a:ext cx="6773939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F095D9C-164D-E25D-5905-B7988D44E32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0021" y="1176325"/>
            <a:ext cx="3928221" cy="3454729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9DD6D-C349-FD20-498B-D76EE82AE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50021" y="4631055"/>
            <a:ext cx="3928221" cy="1091319"/>
          </a:xfrm>
          <a:solidFill>
            <a:schemeClr val="bg1"/>
          </a:solidFill>
        </p:spPr>
        <p:txBody>
          <a:bodyPr lIns="274320" rIns="164592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5086F7-E4E8-3004-E739-9F99E4FE80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 flipH="1">
            <a:off x="4597835" y="4918848"/>
            <a:ext cx="660711" cy="515732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50000"/>
              </a:lnSpc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28BCEC0-5CC3-83C9-CC36-ACA99B5991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42733" y="2191382"/>
            <a:ext cx="3657083" cy="4123586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08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60" y="0"/>
            <a:ext cx="12182982" cy="6858000"/>
          </a:xfrm>
        </p:spPr>
        <p:txBody>
          <a:bodyPr tIns="274320" rIns="4389120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46" y="235298"/>
            <a:ext cx="3382584" cy="1599845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23A6671-1946-F709-7E82-44C80DD64A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94" y="2343058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28BCEC0-5CC3-83C9-CC36-ACA99B5991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794" y="2961065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3A5FE27-2EEB-9FD9-BA1E-EDFC1A1E0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794" y="4477436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EB9D99-90EB-F11D-F3C9-2CB6BED3C6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94" y="5103883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BDEA3CA4-93B2-4021-F0B9-521A19F409D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rot="21300000">
            <a:off x="4107844" y="-681775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E07DBE0-5A3C-B63E-5665-B9D34F5294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 rot="21300000">
            <a:off x="4248784" y="883663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75EEC05E-C27F-7B86-EC37-93201AD71D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21300000">
            <a:off x="4379143" y="2466134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27D4BAA7-73FC-63DB-FFAC-46141BF83A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 rot="21300000">
            <a:off x="4503718" y="4041542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8D2EF1D5-CCCB-E4D1-2001-54D836CED6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rot="21300000">
            <a:off x="4634077" y="5624013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255B2F0-6D15-1854-B8B0-5026829648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69133" y="2343058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429D741-FEFA-4110-079B-98F3DE5B7C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9133" y="2961065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CF633161-1E12-4448-2ED8-928DFA2FB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69133" y="4477436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620250D-C9EE-D124-E6C3-6A774C2E0B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69133" y="5103883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3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" y="0"/>
            <a:ext cx="12171363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51354" y="4732215"/>
            <a:ext cx="6464808" cy="1049153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tIns="0" rIns="1554480" bIns="0"/>
          <a:lstStyle>
            <a:lvl1pPr algn="l">
              <a:lnSpc>
                <a:spcPct val="100000"/>
              </a:lnSpc>
              <a:defRPr sz="2400" b="0"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019FD6-E327-278B-6E1F-490E0C614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1354" y="1022350"/>
            <a:ext cx="6468701" cy="3716338"/>
          </a:xfrm>
          <a:solidFill>
            <a:schemeClr val="tx1">
              <a:lumMod val="95000"/>
              <a:lumOff val="5000"/>
            </a:schemeClr>
          </a:solidFill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7846" y="4768646"/>
            <a:ext cx="3254473" cy="963562"/>
          </a:xfrm>
        </p:spPr>
        <p:txBody>
          <a:bodyPr tIns="0" bIns="0"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1000" cap="none" baseline="0"/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E0D6ED6-B6FA-F1C5-5CA0-7A79C5B2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13F00D4-D960-3198-B8D7-BE4D293B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1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749" y="465687"/>
            <a:ext cx="3657083" cy="2219640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 flipH="1">
            <a:off x="-1644584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9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749" y="2870521"/>
            <a:ext cx="3657083" cy="3523103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05422" y="0"/>
            <a:ext cx="6776260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9">
            <a:extLst>
              <a:ext uri="{FF2B5EF4-FFF2-40B4-BE49-F238E27FC236}">
                <a16:creationId xmlns:a16="http://schemas.microsoft.com/office/drawing/2014/main" id="{B5CD338C-2F7C-B33D-EFE4-3627B50598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43824" y="1175984"/>
            <a:ext cx="3898726" cy="3454729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BD13C0E-D028-0E2C-1D89-BD45FA614C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4328" y="4630714"/>
            <a:ext cx="3928221" cy="1091319"/>
          </a:xfrm>
          <a:solidFill>
            <a:schemeClr val="bg1"/>
          </a:solidFill>
        </p:spPr>
        <p:txBody>
          <a:bodyPr lIns="274320" rIns="164592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The Eiffel Tower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7946642-0A6F-A470-06E6-4D592D6190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 flipH="1">
            <a:off x="9903993" y="4913552"/>
            <a:ext cx="836000" cy="515732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50000"/>
              </a:lnSpc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0389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88952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496" y="4849171"/>
            <a:ext cx="4550000" cy="1227538"/>
          </a:xfrm>
        </p:spPr>
        <p:txBody>
          <a:bodyPr tIns="0" rIns="2651760" bIns="0"/>
          <a:lstStyle>
            <a:lvl1pPr algn="l">
              <a:lnSpc>
                <a:spcPct val="100000"/>
              </a:lnSpc>
              <a:defRPr sz="2400" b="0"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7894" y="4930815"/>
            <a:ext cx="2586501" cy="1041721"/>
          </a:xfrm>
        </p:spPr>
        <p:txBody>
          <a:bodyPr tIns="0" bIns="0"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900" cap="none" baseline="0"/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52A4003-97CF-4525-57AE-22D10F70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5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88952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1173" y="2413630"/>
            <a:ext cx="4214938" cy="1246862"/>
          </a:xfrm>
          <a:noFill/>
        </p:spPr>
        <p:txBody>
          <a:bodyPr tIns="0" rIns="182880" bIns="0"/>
          <a:lstStyle>
            <a:lvl1pPr algn="l">
              <a:lnSpc>
                <a:spcPct val="100000"/>
              </a:lnSpc>
              <a:defRPr sz="5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Picture Placeholder 29">
            <a:extLst>
              <a:ext uri="{FF2B5EF4-FFF2-40B4-BE49-F238E27FC236}">
                <a16:creationId xmlns:a16="http://schemas.microsoft.com/office/drawing/2014/main" id="{0166EA40-1FD8-FC87-FFA9-4F74159BDA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20785047">
            <a:off x="740905" y="-125844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773A389-C26B-D506-4E69-941C74202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782664">
            <a:off x="1068764" y="2130901"/>
            <a:ext cx="2541164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Picture Placeholder 29">
            <a:extLst>
              <a:ext uri="{FF2B5EF4-FFF2-40B4-BE49-F238E27FC236}">
                <a16:creationId xmlns:a16="http://schemas.microsoft.com/office/drawing/2014/main" id="{21EE5958-F81F-2C88-455E-BFA85E3073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254210">
            <a:off x="853163" y="2912573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CBF88D7-D55C-D6A7-CE2A-2A92343C9BC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251827">
            <a:off x="725500" y="5194783"/>
            <a:ext cx="2541164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Picture Placeholder 29">
            <a:extLst>
              <a:ext uri="{FF2B5EF4-FFF2-40B4-BE49-F238E27FC236}">
                <a16:creationId xmlns:a16="http://schemas.microsoft.com/office/drawing/2014/main" id="{7CE52B86-AAAA-2923-653F-C82020B79F7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 rot="491533">
            <a:off x="3291733" y="1359780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EF05A0E-5E36-4B37-7C81-DAADE715E0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489150">
            <a:off x="3057215" y="3638050"/>
            <a:ext cx="2541164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Picture Placeholder 29">
            <a:extLst>
              <a:ext uri="{FF2B5EF4-FFF2-40B4-BE49-F238E27FC236}">
                <a16:creationId xmlns:a16="http://schemas.microsoft.com/office/drawing/2014/main" id="{AD33E13E-A6F4-68C0-C78F-D7EE3BBC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 rot="21172692">
            <a:off x="3248804" y="4784364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1173" y="3777163"/>
            <a:ext cx="4214938" cy="980031"/>
          </a:xfrm>
        </p:spPr>
        <p:txBody>
          <a:bodyPr lIns="182880" tIns="0" bIns="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52A4003-97CF-4525-57AE-22D10F70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00199" y="964692"/>
            <a:ext cx="9083233" cy="1188720"/>
          </a:xfrm>
          <a:prstGeom prst="rect">
            <a:avLst/>
          </a:prstGeo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199" y="2638044"/>
            <a:ext cx="8974976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8386F08-408F-4BD2-A5F9-1FF72E18D3C3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353149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0" r:id="rId8"/>
    <p:sldLayoutId id="2147483698" r:id="rId9"/>
    <p:sldLayoutId id="2147483689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spc="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715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001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287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573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1" descr="A group of people in kayaks on a beach ">
            <a:extLst>
              <a:ext uri="{FF2B5EF4-FFF2-40B4-BE49-F238E27FC236}">
                <a16:creationId xmlns:a16="http://schemas.microsoft.com/office/drawing/2014/main" id="{1C1C9DDC-EDF1-266E-DF3C-D74A3D7C20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4597B7-0833-D914-CE85-2F232D04E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65" y="4660489"/>
            <a:ext cx="3903333" cy="1031961"/>
          </a:xfrm>
        </p:spPr>
        <p:txBody>
          <a:bodyPr/>
          <a:lstStyle/>
          <a:p>
            <a:pPr algn="r"/>
            <a:r>
              <a:rPr lang="en-US" sz="2400" b="1" dirty="0"/>
              <a:t> GARDEN</a:t>
            </a:r>
            <a:r>
              <a:rPr lang="en-US" sz="2400" dirty="0"/>
              <a:t> CITY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b="1" dirty="0"/>
              <a:t>university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E9B9E5-DFBE-3FDE-6B47-56B36AB97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675807" y="0"/>
            <a:ext cx="0" cy="6858000"/>
            <a:chOff x="11675807" y="0"/>
            <a:chExt cx="0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B60B47-D20B-97DA-EA6B-7B797D0DAD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5807" y="0"/>
              <a:ext cx="0" cy="128016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D8C2F-BD1C-A566-EE77-FB3E0BED0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5807" y="5577840"/>
              <a:ext cx="0" cy="128016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9BFFF88-5AD3-C946-B8CF-1F0DE2350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54165" y="778890"/>
            <a:ext cx="3980700" cy="4893896"/>
            <a:chOff x="4154165" y="778890"/>
            <a:chExt cx="3980700" cy="489389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B45DDB-A9C4-384B-3886-A4B1B3A1F174}"/>
                </a:ext>
              </a:extLst>
            </p:cNvPr>
            <p:cNvSpPr/>
            <p:nvPr userDrawn="1"/>
          </p:nvSpPr>
          <p:spPr>
            <a:xfrm>
              <a:off x="4154165" y="1165550"/>
              <a:ext cx="3903333" cy="450723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D66F05E-05C2-4CBD-ED11-7D690E68AA5A}"/>
                </a:ext>
              </a:extLst>
            </p:cNvPr>
            <p:cNvSpPr/>
            <p:nvPr userDrawn="1"/>
          </p:nvSpPr>
          <p:spPr>
            <a:xfrm rot="2728151">
              <a:off x="7220884" y="1088615"/>
              <a:ext cx="1223706" cy="60425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4EADC9F-A8E7-EF97-51F7-7B8F7F40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1" y="1642670"/>
            <a:ext cx="2817362" cy="2817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610A29-2270-601F-D87C-A3DC78582222}"/>
              </a:ext>
            </a:extLst>
          </p:cNvPr>
          <p:cNvSpPr txBox="1"/>
          <p:nvPr/>
        </p:nvSpPr>
        <p:spPr>
          <a:xfrm>
            <a:off x="1836474" y="5919073"/>
            <a:ext cx="8519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APJ ABDUL KALAM SCHOOL OF ENGINEERING</a:t>
            </a: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542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een hills with trees">
            <a:extLst>
              <a:ext uri="{FF2B5EF4-FFF2-40B4-BE49-F238E27FC236}">
                <a16:creationId xmlns:a16="http://schemas.microsoft.com/office/drawing/2014/main" id="{22875EF9-2073-C32A-9028-3BA9A50633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747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DB2F06D-270E-3BBC-E0B2-7B4E5F23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173" y="2413630"/>
            <a:ext cx="4214938" cy="1246862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b="1" dirty="0"/>
              <a:t>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468FB9-AC26-ED68-3CB7-628C79CC27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5108" y="3789199"/>
            <a:ext cx="4214938" cy="980031"/>
          </a:xfrm>
        </p:spPr>
        <p:txBody>
          <a:bodyPr/>
          <a:lstStyle/>
          <a:p>
            <a:r>
              <a:rPr lang="en-US" dirty="0"/>
              <a:t>We hope you enjoyed this presentation </a:t>
            </a:r>
          </a:p>
          <a:p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0D52E07-B450-7A86-F618-B2FBBB95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/>
          <a:p>
            <a:r>
              <a:rPr lang="en-US" dirty="0"/>
              <a:t>Photography website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757E242-D52D-12A8-6E5D-6D480CFF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</p:spPr>
        <p:txBody>
          <a:bodyPr/>
          <a:lstStyle/>
          <a:p>
            <a:fld id="{42F0A33C-B6D6-454E-A4EA-5198AC78DEE3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C31216-C75E-F963-299E-6D7A20A9F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0"/>
            <a:ext cx="0" cy="20785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8838E-2B8C-39F8-D5AD-4B11E6285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4809067"/>
            <a:ext cx="0" cy="16203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97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Placeholder 83" descr="A landscape with trees and fog ">
            <a:extLst>
              <a:ext uri="{FF2B5EF4-FFF2-40B4-BE49-F238E27FC236}">
                <a16:creationId xmlns:a16="http://schemas.microsoft.com/office/drawing/2014/main" id="{C07D804B-B17C-52D4-7523-26178E1930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9" y="14817"/>
            <a:ext cx="12181681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1D9487-9C83-7421-ED79-06876A63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0366"/>
            <a:ext cx="11943978" cy="1181463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 NAME : PHOTOGRAPHY WEBSITE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F881E13-7315-4E57-24B2-B7FC3BC581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3458" y="1567111"/>
            <a:ext cx="3415005" cy="594483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PREPARED  BY: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61A57001-A8D5-4AF9-520A-05BD1295EB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 flipH="1">
            <a:off x="6570779" y="5167883"/>
            <a:ext cx="660711" cy="300229"/>
          </a:xfrm>
        </p:spPr>
        <p:txBody>
          <a:bodyPr/>
          <a:lstStyle/>
          <a:p>
            <a:r>
              <a:rPr lang="en-US" dirty="0"/>
              <a:t>Paris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4E4B34CA-A0FA-2476-6CEB-EB4AD6B27F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 flipH="1">
            <a:off x="10007035" y="5167882"/>
            <a:ext cx="660711" cy="300229"/>
          </a:xfrm>
        </p:spPr>
        <p:txBody>
          <a:bodyPr/>
          <a:lstStyle/>
          <a:p>
            <a:r>
              <a:rPr lang="en-US" dirty="0"/>
              <a:t>New York</a:t>
            </a:r>
          </a:p>
        </p:txBody>
      </p:sp>
      <p:sp>
        <p:nvSpPr>
          <p:cNvPr id="103" name="Slide Number Placeholder 102">
            <a:extLst>
              <a:ext uri="{FF2B5EF4-FFF2-40B4-BE49-F238E27FC236}">
                <a16:creationId xmlns:a16="http://schemas.microsoft.com/office/drawing/2014/main" id="{AF794EB6-A31D-61C0-0E20-C1CD2BD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</p:spPr>
        <p:txBody>
          <a:bodyPr/>
          <a:lstStyle/>
          <a:p>
            <a:fld id="{42F0A33C-B6D6-454E-A4EA-5198AC78DEE3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1CCD95C-4BFA-97B4-ABEF-E8F72760A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0"/>
            <a:ext cx="0" cy="20785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3879791-F9C8-604A-7865-07701D1D9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4809067"/>
            <a:ext cx="0" cy="16203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7956A4-A13B-B987-CC6B-8AF4E3D4FFF4}"/>
              </a:ext>
            </a:extLst>
          </p:cNvPr>
          <p:cNvSpPr txBox="1"/>
          <p:nvPr/>
        </p:nvSpPr>
        <p:spPr>
          <a:xfrm>
            <a:off x="550506" y="2554469"/>
            <a:ext cx="290182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VISHAL   </a:t>
            </a:r>
          </a:p>
          <a:p>
            <a:r>
              <a:rPr lang="en-US" dirty="0"/>
              <a:t>     23BTIT167  </a:t>
            </a:r>
          </a:p>
          <a:p>
            <a:r>
              <a:rPr lang="en-US" dirty="0"/>
              <a:t>     GIT: </a:t>
            </a:r>
            <a:r>
              <a:rPr lang="en-US" cap="none" dirty="0"/>
              <a:t>Vishalpatil7483</a:t>
            </a:r>
          </a:p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DCBBE-2D2B-E2FF-1FB7-FF82135EEC87}"/>
              </a:ext>
            </a:extLst>
          </p:cNvPr>
          <p:cNvSpPr txBox="1"/>
          <p:nvPr/>
        </p:nvSpPr>
        <p:spPr>
          <a:xfrm>
            <a:off x="606410" y="3953483"/>
            <a:ext cx="290182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2. CHINMAY</a:t>
            </a:r>
          </a:p>
          <a:p>
            <a:r>
              <a:rPr lang="en-US" dirty="0"/>
              <a:t>    23BTIT109</a:t>
            </a:r>
          </a:p>
          <a:p>
            <a:r>
              <a:rPr lang="en-US" dirty="0"/>
              <a:t>    GIT: Chinmay3251</a:t>
            </a:r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6DA13-0A8F-7BA7-1BF4-EB479B1496B6}"/>
              </a:ext>
            </a:extLst>
          </p:cNvPr>
          <p:cNvSpPr txBox="1"/>
          <p:nvPr/>
        </p:nvSpPr>
        <p:spPr>
          <a:xfrm>
            <a:off x="612222" y="5426233"/>
            <a:ext cx="290182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3. SIDRAMAYYA                    23BTIT153</a:t>
            </a:r>
          </a:p>
          <a:p>
            <a:r>
              <a:rPr lang="en-US" dirty="0"/>
              <a:t>GIT: </a:t>
            </a:r>
            <a:r>
              <a:rPr lang="en-US" cap="none" dirty="0"/>
              <a:t>sidramayyasiddu</a:t>
            </a: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2CD715-9DBA-BDE5-F503-C907E85DA1B3}"/>
              </a:ext>
            </a:extLst>
          </p:cNvPr>
          <p:cNvSpPr txBox="1"/>
          <p:nvPr/>
        </p:nvSpPr>
        <p:spPr>
          <a:xfrm>
            <a:off x="4257534" y="3101965"/>
            <a:ext cx="290182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4.  JAYAPRAKASH</a:t>
            </a:r>
          </a:p>
          <a:p>
            <a:r>
              <a:rPr lang="en-US" dirty="0"/>
              <a:t>     23BTIT120</a:t>
            </a:r>
          </a:p>
          <a:p>
            <a:r>
              <a:rPr lang="en-US" dirty="0"/>
              <a:t>     GIT: Jayjp123</a:t>
            </a:r>
          </a:p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664D26-8FE9-EDA1-A8E0-C355A144B682}"/>
              </a:ext>
            </a:extLst>
          </p:cNvPr>
          <p:cNvSpPr txBox="1"/>
          <p:nvPr/>
        </p:nvSpPr>
        <p:spPr>
          <a:xfrm>
            <a:off x="4266531" y="4553647"/>
            <a:ext cx="290182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lang="en-US" dirty="0"/>
              <a:t>LIKITH MV</a:t>
            </a:r>
          </a:p>
          <a:p>
            <a:r>
              <a:rPr lang="en-US" dirty="0"/>
              <a:t>     23BTIT127</a:t>
            </a:r>
          </a:p>
          <a:p>
            <a:r>
              <a:rPr lang="en-US" dirty="0"/>
              <a:t>     GIT: likithmv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156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 descr="The Eiffel Tower ">
            <a:extLst>
              <a:ext uri="{FF2B5EF4-FFF2-40B4-BE49-F238E27FC236}">
                <a16:creationId xmlns:a16="http://schemas.microsoft.com/office/drawing/2014/main" id="{555EEA90-1058-E781-3BBA-20F118B4DF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0015" y="0"/>
            <a:ext cx="6786578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6FD9FA6-ECB1-697B-F2F0-AB2A30C70D9F}"/>
              </a:ext>
            </a:extLst>
          </p:cNvPr>
          <p:cNvSpPr/>
          <p:nvPr/>
        </p:nvSpPr>
        <p:spPr>
          <a:xfrm>
            <a:off x="6887314" y="1028884"/>
            <a:ext cx="4358003" cy="4676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24F70-3006-9A2C-21E7-DB5C5866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16" y="777296"/>
            <a:ext cx="3962117" cy="1071385"/>
          </a:xfrm>
        </p:spPr>
        <p:txBody>
          <a:bodyPr/>
          <a:lstStyle/>
          <a:p>
            <a:br>
              <a:rPr lang="en-US" dirty="0"/>
            </a:br>
            <a:r>
              <a:rPr lang="en-US" b="1" dirty="0"/>
              <a:t>FEATURES OF WEBSITE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F8355DE-EEFB-DCE2-040E-2CFA43AF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 flipH="1">
            <a:off x="-1644584" y="3268981"/>
            <a:ext cx="4297683" cy="320040"/>
          </a:xfrm>
        </p:spPr>
        <p:txBody>
          <a:bodyPr/>
          <a:lstStyle/>
          <a:p>
            <a:r>
              <a:rPr lang="en-US" dirty="0"/>
              <a:t>Photography website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D7732FB-FD32-67DB-BE25-2B4FB328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98" y="6522720"/>
            <a:ext cx="660918" cy="243840"/>
          </a:xfrm>
        </p:spPr>
        <p:txBody>
          <a:bodyPr/>
          <a:lstStyle/>
          <a:p>
            <a:fld id="{42F0A33C-B6D6-454E-A4EA-5198AC78DE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1A58E-02E6-31E9-4A1E-EDD4A93FF9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5154" y="1733100"/>
            <a:ext cx="4107983" cy="5124900"/>
          </a:xfrm>
        </p:spPr>
        <p:txBody>
          <a:bodyPr/>
          <a:lstStyle/>
          <a:p>
            <a:r>
              <a:rPr lang="en-US" dirty="0"/>
              <a:t>Click on hamburger icon to get option menu .</a:t>
            </a:r>
          </a:p>
          <a:p>
            <a:r>
              <a:rPr lang="en-US" dirty="0"/>
              <a:t>It consists of following buttons or options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1.Gallery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2.Shortcuts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3.Exhibits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4.Events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5.Store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6.Contact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7.Feedback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8.Social media links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9199D-346B-E90C-34FA-41B33F5A0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6565" y="0"/>
            <a:ext cx="0" cy="20785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B61169-D413-738E-26D1-BAB68B15C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6565" y="4809067"/>
            <a:ext cx="0" cy="16203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5B7C463-0230-609C-921E-8EF4F2B3B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990"/>
          <a:stretch/>
        </p:blipFill>
        <p:spPr>
          <a:xfrm>
            <a:off x="7216918" y="1274912"/>
            <a:ext cx="3776310" cy="42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8FFA8F7-1F05-8221-2847-F07983E0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901" y="431943"/>
            <a:ext cx="3657083" cy="159984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GALLery</a:t>
            </a:r>
          </a:p>
        </p:txBody>
      </p:sp>
      <p:pic>
        <p:nvPicPr>
          <p:cNvPr id="9" name="Picture Placeholder 8" descr="The Louvre">
            <a:extLst>
              <a:ext uri="{FF2B5EF4-FFF2-40B4-BE49-F238E27FC236}">
                <a16:creationId xmlns:a16="http://schemas.microsoft.com/office/drawing/2014/main" id="{147C6948-E999-02D4-BD28-E6F6633802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9" y="0"/>
            <a:ext cx="6773939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5653D-4F4C-C736-AA9E-E67C59F53A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0021" y="4631055"/>
            <a:ext cx="3928221" cy="1091319"/>
          </a:xfrm>
        </p:spPr>
        <p:txBody>
          <a:bodyPr/>
          <a:lstStyle/>
          <a:p>
            <a:r>
              <a:rPr lang="en-US" dirty="0"/>
              <a:t>show </a:t>
            </a:r>
          </a:p>
          <a:p>
            <a:r>
              <a:rPr lang="en-US" b="1" dirty="0"/>
              <a:t>your art</a:t>
            </a:r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0E1D30D-A77D-73E7-7BA8-730B601C4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2733" y="2191382"/>
            <a:ext cx="3657083" cy="4123586"/>
          </a:xfrm>
        </p:spPr>
        <p:txBody>
          <a:bodyPr/>
          <a:lstStyle/>
          <a:p>
            <a:r>
              <a:rPr lang="en-US" dirty="0"/>
              <a:t>Here we can store Pics of our collections</a:t>
            </a:r>
          </a:p>
          <a:p>
            <a:r>
              <a:rPr lang="en-US" dirty="0"/>
              <a:t>By this we can showcase our works to others</a:t>
            </a:r>
          </a:p>
          <a:p>
            <a:r>
              <a:rPr lang="en-US" dirty="0"/>
              <a:t>If we hover on image , slowly size increases , It gives smooth effect to the page</a:t>
            </a:r>
          </a:p>
          <a:p>
            <a:r>
              <a:rPr lang="en-US" dirty="0"/>
              <a:t>We created a separate page called “Gallery” and linked it to main page</a:t>
            </a:r>
          </a:p>
          <a:p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F50D8A82-46E7-BF87-8D54-BC32F659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/>
          <a:p>
            <a:r>
              <a:rPr lang="en-US" dirty="0"/>
              <a:t>Photography website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B87212E-5757-3B4D-9178-11FA1525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</p:spPr>
        <p:txBody>
          <a:bodyPr/>
          <a:lstStyle/>
          <a:p>
            <a:fld id="{42F0A33C-B6D6-454E-A4EA-5198AC78DE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D61D692-F03A-C601-662B-4FDED27A3A66}"/>
              </a:ext>
            </a:extLst>
          </p:cNvPr>
          <p:cNvSpPr/>
          <p:nvPr userDrawn="1"/>
        </p:nvSpPr>
        <p:spPr>
          <a:xfrm>
            <a:off x="895739" y="1192767"/>
            <a:ext cx="5432865" cy="45072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E42730-9002-7E3A-9931-1822C22CE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0"/>
            <a:ext cx="0" cy="20785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BE93D07-55A5-4167-FE43-A22248494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4809067"/>
            <a:ext cx="0" cy="16203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4D3967F-A086-B1C0-2C18-86681024852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73088-48A6-EF85-4982-3EAD9744A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33" y="1280159"/>
            <a:ext cx="5265876" cy="345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The Statue of Liberty">
            <a:extLst>
              <a:ext uri="{FF2B5EF4-FFF2-40B4-BE49-F238E27FC236}">
                <a16:creationId xmlns:a16="http://schemas.microsoft.com/office/drawing/2014/main" id="{AAA0C2BD-73DA-2108-745F-CD6334C83A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0" y="0"/>
            <a:ext cx="12182982" cy="6858000"/>
          </a:xfrm>
        </p:spPr>
      </p:pic>
      <p:sp>
        <p:nvSpPr>
          <p:cNvPr id="268" name="Title 267">
            <a:extLst>
              <a:ext uri="{FF2B5EF4-FFF2-40B4-BE49-F238E27FC236}">
                <a16:creationId xmlns:a16="http://schemas.microsoft.com/office/drawing/2014/main" id="{A8B561F5-35B6-0C3B-3440-89E1B9F7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94" y="291785"/>
            <a:ext cx="3382584" cy="1599845"/>
          </a:xfrm>
        </p:spPr>
        <p:txBody>
          <a:bodyPr/>
          <a:lstStyle/>
          <a:p>
            <a:r>
              <a:rPr lang="en-US" b="1" dirty="0"/>
              <a:t>Shortcuts</a:t>
            </a:r>
          </a:p>
        </p:txBody>
      </p:sp>
      <p:sp>
        <p:nvSpPr>
          <p:cNvPr id="288" name="Text Placeholder 287">
            <a:extLst>
              <a:ext uri="{FF2B5EF4-FFF2-40B4-BE49-F238E27FC236}">
                <a16:creationId xmlns:a16="http://schemas.microsoft.com/office/drawing/2014/main" id="{79944793-DA29-B3BB-4826-B0F1AF33A4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794" y="2343058"/>
            <a:ext cx="2952831" cy="606618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69" name="Text Placeholder 268">
            <a:extLst>
              <a:ext uri="{FF2B5EF4-FFF2-40B4-BE49-F238E27FC236}">
                <a16:creationId xmlns:a16="http://schemas.microsoft.com/office/drawing/2014/main" id="{2C8CED55-F30C-1059-C476-B6AF2F63D4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794" y="2961065"/>
            <a:ext cx="2952831" cy="1424122"/>
          </a:xfrm>
        </p:spPr>
        <p:txBody>
          <a:bodyPr/>
          <a:lstStyle/>
          <a:p>
            <a:r>
              <a:rPr lang="en-US" dirty="0"/>
              <a:t>This option redirect to website called “HUBSPOT”.</a:t>
            </a:r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9CCD3521-DCF6-45F1-19AC-D17962A00F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794" y="4477436"/>
            <a:ext cx="2952831" cy="606618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70" name="Text Placeholder 269">
            <a:extLst>
              <a:ext uri="{FF2B5EF4-FFF2-40B4-BE49-F238E27FC236}">
                <a16:creationId xmlns:a16="http://schemas.microsoft.com/office/drawing/2014/main" id="{8E6DA0B4-C1DF-0766-D00F-8C202B4616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794" y="5103883"/>
            <a:ext cx="2952831" cy="1424122"/>
          </a:xfrm>
        </p:spPr>
        <p:txBody>
          <a:bodyPr/>
          <a:lstStyle/>
          <a:p>
            <a:r>
              <a:rPr lang="en-US" dirty="0"/>
              <a:t>On that website there are some photoshop shortcuts to help us Edit photos better.</a:t>
            </a:r>
          </a:p>
        </p:txBody>
      </p:sp>
      <p:pic>
        <p:nvPicPr>
          <p:cNvPr id="253" name="Picture Placeholder 252" descr="The Statue of Liberty">
            <a:extLst>
              <a:ext uri="{FF2B5EF4-FFF2-40B4-BE49-F238E27FC236}">
                <a16:creationId xmlns:a16="http://schemas.microsoft.com/office/drawing/2014/main" id="{C1727C43-6CF7-6556-B5A9-3EFD16207E2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00000">
            <a:off x="4107844" y="-681775"/>
            <a:ext cx="2567707" cy="1495936"/>
          </a:xfrm>
        </p:spPr>
      </p:pic>
      <p:pic>
        <p:nvPicPr>
          <p:cNvPr id="255" name="Picture Placeholder 254" descr="The Statue of Liberty">
            <a:extLst>
              <a:ext uri="{FF2B5EF4-FFF2-40B4-BE49-F238E27FC236}">
                <a16:creationId xmlns:a16="http://schemas.microsoft.com/office/drawing/2014/main" id="{AAA2B76E-5C18-909B-7EF4-C4394AF7420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00000">
            <a:off x="4248784" y="883663"/>
            <a:ext cx="2567707" cy="1495936"/>
          </a:xfrm>
        </p:spPr>
      </p:pic>
      <p:pic>
        <p:nvPicPr>
          <p:cNvPr id="257" name="Picture Placeholder 256" descr="The Statue of Liberty">
            <a:extLst>
              <a:ext uri="{FF2B5EF4-FFF2-40B4-BE49-F238E27FC236}">
                <a16:creationId xmlns:a16="http://schemas.microsoft.com/office/drawing/2014/main" id="{DBFDEE50-FAD0-4780-1494-36E2A0D7453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00000">
            <a:off x="4379143" y="2466134"/>
            <a:ext cx="2567707" cy="1495936"/>
          </a:xfrm>
        </p:spPr>
      </p:pic>
      <p:pic>
        <p:nvPicPr>
          <p:cNvPr id="259" name="Picture Placeholder 258" descr="The Statue of Liberty">
            <a:extLst>
              <a:ext uri="{FF2B5EF4-FFF2-40B4-BE49-F238E27FC236}">
                <a16:creationId xmlns:a16="http://schemas.microsoft.com/office/drawing/2014/main" id="{B1C7D8B3-6BD4-B93E-771C-A41F121BA58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00000">
            <a:off x="4503718" y="4041542"/>
            <a:ext cx="2567707" cy="1495936"/>
          </a:xfrm>
        </p:spPr>
      </p:pic>
      <p:pic>
        <p:nvPicPr>
          <p:cNvPr id="261" name="Picture Placeholder 260" descr="The Statue of Liberty">
            <a:extLst>
              <a:ext uri="{FF2B5EF4-FFF2-40B4-BE49-F238E27FC236}">
                <a16:creationId xmlns:a16="http://schemas.microsoft.com/office/drawing/2014/main" id="{EF8B71ED-2697-51B2-1852-843A1489417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00000">
            <a:off x="4634077" y="5624013"/>
            <a:ext cx="2567707" cy="1495936"/>
          </a:xfrm>
        </p:spPr>
      </p:pic>
      <p:sp>
        <p:nvSpPr>
          <p:cNvPr id="290" name="Text Placeholder 289">
            <a:extLst>
              <a:ext uri="{FF2B5EF4-FFF2-40B4-BE49-F238E27FC236}">
                <a16:creationId xmlns:a16="http://schemas.microsoft.com/office/drawing/2014/main" id="{17B6B67D-420E-C4B7-134F-BA27E391C0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9133" y="2343058"/>
            <a:ext cx="2952831" cy="606618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73" name="Text Placeholder 272">
            <a:extLst>
              <a:ext uri="{FF2B5EF4-FFF2-40B4-BE49-F238E27FC236}">
                <a16:creationId xmlns:a16="http://schemas.microsoft.com/office/drawing/2014/main" id="{7ACAD591-E526-D422-A4D9-D08A744615B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9133" y="2961065"/>
            <a:ext cx="2952831" cy="1424122"/>
          </a:xfrm>
        </p:spPr>
        <p:txBody>
          <a:bodyPr/>
          <a:lstStyle/>
          <a:p>
            <a:r>
              <a:rPr lang="en-US" dirty="0"/>
              <a:t>This option redirect to website called “PHOTO.COM”.</a:t>
            </a:r>
          </a:p>
          <a:p>
            <a:endParaRPr lang="en-US" dirty="0"/>
          </a:p>
        </p:txBody>
      </p:sp>
      <p:sp>
        <p:nvSpPr>
          <p:cNvPr id="291" name="Text Placeholder 290">
            <a:extLst>
              <a:ext uri="{FF2B5EF4-FFF2-40B4-BE49-F238E27FC236}">
                <a16:creationId xmlns:a16="http://schemas.microsoft.com/office/drawing/2014/main" id="{E968287D-811F-CEA0-17C1-110763D843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9133" y="4477436"/>
            <a:ext cx="2952831" cy="606618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318D2ADB-4121-D797-C327-D3713636D1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69133" y="5103883"/>
            <a:ext cx="2952831" cy="1424122"/>
          </a:xfrm>
        </p:spPr>
        <p:txBody>
          <a:bodyPr/>
          <a:lstStyle/>
          <a:p>
            <a:r>
              <a:rPr lang="en-US" dirty="0"/>
              <a:t>Here we can get best photos and the Exhibitions information around the world.</a:t>
            </a:r>
          </a:p>
        </p:txBody>
      </p:sp>
      <p:sp>
        <p:nvSpPr>
          <p:cNvPr id="292" name="Footer Placeholder 291">
            <a:extLst>
              <a:ext uri="{FF2B5EF4-FFF2-40B4-BE49-F238E27FC236}">
                <a16:creationId xmlns:a16="http://schemas.microsoft.com/office/drawing/2014/main" id="{A955F6DD-2417-E9F0-DB90-151B6669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/>
          <a:p>
            <a:r>
              <a:rPr lang="en-US" dirty="0"/>
              <a:t>Photography website</a:t>
            </a:r>
          </a:p>
        </p:txBody>
      </p:sp>
      <p:sp>
        <p:nvSpPr>
          <p:cNvPr id="293" name="Slide Number Placeholder 292">
            <a:extLst>
              <a:ext uri="{FF2B5EF4-FFF2-40B4-BE49-F238E27FC236}">
                <a16:creationId xmlns:a16="http://schemas.microsoft.com/office/drawing/2014/main" id="{3356093A-0B20-3268-0F41-E4DFB050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</p:spPr>
        <p:txBody>
          <a:bodyPr/>
          <a:lstStyle/>
          <a:p>
            <a:fld id="{42F0A33C-B6D6-454E-A4EA-5198AC78DE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EE798E1-879E-9CDA-A326-4AAB48A61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17376">
            <a:off x="4300504" y="-720973"/>
            <a:ext cx="2712867" cy="7932407"/>
          </a:xfrm>
          <a:prstGeom prst="rect">
            <a:avLst/>
          </a:prstGeom>
          <a:noFill/>
          <a:ln w="127000">
            <a:solidFill>
              <a:schemeClr val="bg1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27B979C9-CC21-6E53-2DC6-EDB0F2167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0"/>
            <a:ext cx="0" cy="20785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655EBF6B-5BA3-E8F9-7FF2-76B3F37E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4809067"/>
            <a:ext cx="0" cy="16203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267">
            <a:extLst>
              <a:ext uri="{FF2B5EF4-FFF2-40B4-BE49-F238E27FC236}">
                <a16:creationId xmlns:a16="http://schemas.microsoft.com/office/drawing/2014/main" id="{E932E705-ABBE-89A8-2FC8-838252DBE419}"/>
              </a:ext>
            </a:extLst>
          </p:cNvPr>
          <p:cNvSpPr txBox="1">
            <a:spLocks/>
          </p:cNvSpPr>
          <p:nvPr/>
        </p:nvSpPr>
        <p:spPr bwMode="gray">
          <a:xfrm>
            <a:off x="7774376" y="123287"/>
            <a:ext cx="3382584" cy="1599845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0" rIns="18288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exhibits</a:t>
            </a:r>
          </a:p>
        </p:txBody>
      </p:sp>
    </p:spTree>
    <p:extLst>
      <p:ext uri="{BB962C8B-B14F-4D97-AF65-F5344CB8AC3E}">
        <p14:creationId xmlns:p14="http://schemas.microsoft.com/office/powerpoint/2010/main" val="332717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C032830-3D9E-FFE8-ACE4-9FD29EED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749" y="583462"/>
            <a:ext cx="3657083" cy="614309"/>
          </a:xfrm>
        </p:spPr>
        <p:txBody>
          <a:bodyPr/>
          <a:lstStyle/>
          <a:p>
            <a:r>
              <a:rPr lang="en-US" b="1" dirty="0"/>
              <a:t>Events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C447F77-DAC9-25C1-30B8-AE6266988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 flipH="1">
            <a:off x="-1644584" y="3268981"/>
            <a:ext cx="4297683" cy="320040"/>
          </a:xfrm>
        </p:spPr>
        <p:txBody>
          <a:bodyPr/>
          <a:lstStyle/>
          <a:p>
            <a:r>
              <a:rPr lang="en-US" dirty="0"/>
              <a:t>Photography website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696E8F1-2CC9-A8D1-F15F-12E7EC0C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98" y="6522720"/>
            <a:ext cx="660918" cy="243840"/>
          </a:xfrm>
        </p:spPr>
        <p:txBody>
          <a:bodyPr/>
          <a:lstStyle/>
          <a:p>
            <a:fld id="{42F0A33C-B6D6-454E-A4EA-5198AC78DE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D00D76A-2CED-2D86-3AA3-8A77400EA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0582" y="1328597"/>
            <a:ext cx="3657083" cy="936369"/>
          </a:xfrm>
        </p:spPr>
        <p:txBody>
          <a:bodyPr/>
          <a:lstStyle/>
          <a:p>
            <a:r>
              <a:rPr lang="en-US" dirty="0"/>
              <a:t>In this option we can see the upcoming events and venue information. </a:t>
            </a:r>
          </a:p>
          <a:p>
            <a:endParaRPr lang="en-US" dirty="0"/>
          </a:p>
        </p:txBody>
      </p:sp>
      <p:pic>
        <p:nvPicPr>
          <p:cNvPr id="27" name="Picture Placeholder 26" descr="Brooklyn Bridge with many arches and a city in the background ">
            <a:extLst>
              <a:ext uri="{FF2B5EF4-FFF2-40B4-BE49-F238E27FC236}">
                <a16:creationId xmlns:a16="http://schemas.microsoft.com/office/drawing/2014/main" id="{C9A08149-185E-873A-9FED-2D6222E7E9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5422" y="0"/>
            <a:ext cx="6776260" cy="6858000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7329B9-5E23-2F52-8A76-8D362324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6565" y="0"/>
            <a:ext cx="0" cy="20785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7A29B9-8F8F-B417-7003-F4541C5D0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6565" y="4809067"/>
            <a:ext cx="0" cy="16203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056887-0197-C22B-C849-622B187A1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2138" y="811111"/>
            <a:ext cx="3980700" cy="4893896"/>
            <a:chOff x="4154165" y="778890"/>
            <a:chExt cx="3980700" cy="48938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5F32CEA-93B5-9B93-3DEC-B3950E254B2C}"/>
                </a:ext>
              </a:extLst>
            </p:cNvPr>
            <p:cNvSpPr/>
            <p:nvPr userDrawn="1"/>
          </p:nvSpPr>
          <p:spPr>
            <a:xfrm>
              <a:off x="4154165" y="1165550"/>
              <a:ext cx="3903333" cy="450723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6C2AA733-E67E-E86D-22FD-7E87DD455CA1}"/>
                </a:ext>
              </a:extLst>
            </p:cNvPr>
            <p:cNvSpPr/>
            <p:nvPr userDrawn="1"/>
          </p:nvSpPr>
          <p:spPr>
            <a:xfrm rot="2728151">
              <a:off x="7220884" y="1088615"/>
              <a:ext cx="1223706" cy="60425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60089F9-1BB6-9DD7-2724-D5D796AEEDA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3916" r="3916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DC9D05-F29E-C069-DD2E-9F96E2ED2E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83CA94-F913-D8E4-C2CB-9BE5111131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Event page</a:t>
            </a:r>
            <a:endParaRPr lang="en-IN" dirty="0"/>
          </a:p>
        </p:txBody>
      </p:sp>
      <p:sp>
        <p:nvSpPr>
          <p:cNvPr id="10" name="Title 19">
            <a:extLst>
              <a:ext uri="{FF2B5EF4-FFF2-40B4-BE49-F238E27FC236}">
                <a16:creationId xmlns:a16="http://schemas.microsoft.com/office/drawing/2014/main" id="{68B69107-7477-2989-9A6C-B7E2C2F0FF04}"/>
              </a:ext>
            </a:extLst>
          </p:cNvPr>
          <p:cNvSpPr txBox="1">
            <a:spLocks/>
          </p:cNvSpPr>
          <p:nvPr/>
        </p:nvSpPr>
        <p:spPr bwMode="gray">
          <a:xfrm>
            <a:off x="1139749" y="3865520"/>
            <a:ext cx="3657083" cy="614309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0" rIns="18288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11" name="Title 19">
            <a:extLst>
              <a:ext uri="{FF2B5EF4-FFF2-40B4-BE49-F238E27FC236}">
                <a16:creationId xmlns:a16="http://schemas.microsoft.com/office/drawing/2014/main" id="{02319A7F-EC61-CF74-23AF-7B1EB73696BE}"/>
              </a:ext>
            </a:extLst>
          </p:cNvPr>
          <p:cNvSpPr txBox="1">
            <a:spLocks/>
          </p:cNvSpPr>
          <p:nvPr/>
        </p:nvSpPr>
        <p:spPr bwMode="gray">
          <a:xfrm>
            <a:off x="1206308" y="2150270"/>
            <a:ext cx="3657083" cy="614309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0" rIns="18288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Store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2F499E8-E47A-7742-CB38-6803E93CB4EA}"/>
              </a:ext>
            </a:extLst>
          </p:cNvPr>
          <p:cNvSpPr txBox="1">
            <a:spLocks/>
          </p:cNvSpPr>
          <p:nvPr/>
        </p:nvSpPr>
        <p:spPr>
          <a:xfrm>
            <a:off x="1139749" y="2929151"/>
            <a:ext cx="3657083" cy="936369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option redirect you to the store location in google maps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4B9FAF14-68EA-04B2-3E0E-899E061AF0AB}"/>
              </a:ext>
            </a:extLst>
          </p:cNvPr>
          <p:cNvSpPr txBox="1">
            <a:spLocks/>
          </p:cNvSpPr>
          <p:nvPr/>
        </p:nvSpPr>
        <p:spPr>
          <a:xfrm>
            <a:off x="1029137" y="4809067"/>
            <a:ext cx="3657083" cy="936369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page you can see the mobile number or other contact information </a:t>
            </a:r>
          </a:p>
        </p:txBody>
      </p:sp>
      <p:sp>
        <p:nvSpPr>
          <p:cNvPr id="19" name="Title 19">
            <a:extLst>
              <a:ext uri="{FF2B5EF4-FFF2-40B4-BE49-F238E27FC236}">
                <a16:creationId xmlns:a16="http://schemas.microsoft.com/office/drawing/2014/main" id="{1948F5B0-D852-7BCE-5BE2-E6B6C85CB585}"/>
              </a:ext>
            </a:extLst>
          </p:cNvPr>
          <p:cNvSpPr txBox="1">
            <a:spLocks/>
          </p:cNvSpPr>
          <p:nvPr/>
        </p:nvSpPr>
        <p:spPr bwMode="gray">
          <a:xfrm>
            <a:off x="1029138" y="3865520"/>
            <a:ext cx="3657083" cy="614309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0" rIns="18288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41280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8FFA8F7-1F05-8221-2847-F07983E0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024" y="-256891"/>
            <a:ext cx="3657083" cy="1599845"/>
          </a:xfrm>
        </p:spPr>
        <p:txBody>
          <a:bodyPr/>
          <a:lstStyle/>
          <a:p>
            <a:r>
              <a:rPr lang="en-US" dirty="0"/>
              <a:t> Feedback</a:t>
            </a:r>
            <a:endParaRPr lang="en-US" b="1" dirty="0"/>
          </a:p>
        </p:txBody>
      </p:sp>
      <p:pic>
        <p:nvPicPr>
          <p:cNvPr id="9" name="Picture Placeholder 8" descr="The Louvre">
            <a:extLst>
              <a:ext uri="{FF2B5EF4-FFF2-40B4-BE49-F238E27FC236}">
                <a16:creationId xmlns:a16="http://schemas.microsoft.com/office/drawing/2014/main" id="{147C6948-E999-02D4-BD28-E6F6633802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9" y="0"/>
            <a:ext cx="6773939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5653D-4F4C-C736-AA9E-E67C59F53A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0021" y="4631055"/>
            <a:ext cx="3928221" cy="1091319"/>
          </a:xfrm>
        </p:spPr>
        <p:txBody>
          <a:bodyPr/>
          <a:lstStyle/>
          <a:p>
            <a:r>
              <a:rPr lang="en-US" dirty="0"/>
              <a:t>Feedback form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0E1D30D-A77D-73E7-7BA8-730B601C4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4023" y="1576417"/>
            <a:ext cx="3657083" cy="4123586"/>
          </a:xfrm>
        </p:spPr>
        <p:txBody>
          <a:bodyPr/>
          <a:lstStyle/>
          <a:p>
            <a:r>
              <a:rPr lang="en-US" dirty="0"/>
              <a:t>In this page you can give feedback of the website or our work</a:t>
            </a:r>
          </a:p>
          <a:p>
            <a:r>
              <a:rPr lang="en-US" dirty="0"/>
              <a:t>To give feedback here are some steps to follow</a:t>
            </a:r>
          </a:p>
          <a:p>
            <a:r>
              <a:rPr lang="en-US" dirty="0"/>
              <a:t>1.Fill your name </a:t>
            </a:r>
          </a:p>
          <a:p>
            <a:r>
              <a:rPr lang="en-US" dirty="0"/>
              <a:t>2.Enter your Email address</a:t>
            </a:r>
          </a:p>
          <a:p>
            <a:r>
              <a:rPr lang="en-US" dirty="0"/>
              <a:t>3.Give your feedback</a:t>
            </a:r>
          </a:p>
          <a:p>
            <a:r>
              <a:rPr lang="en-US" dirty="0"/>
              <a:t>4.Click on submit</a:t>
            </a:r>
          </a:p>
          <a:p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F50D8A82-46E7-BF87-8D54-BC32F659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/>
          <a:p>
            <a:r>
              <a:rPr lang="en-US" dirty="0"/>
              <a:t>Photography website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B87212E-5757-3B4D-9178-11FA1525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</p:spPr>
        <p:txBody>
          <a:bodyPr/>
          <a:lstStyle/>
          <a:p>
            <a:fld id="{42F0A33C-B6D6-454E-A4EA-5198AC78DE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D61D692-F03A-C601-662B-4FDED27A3A66}"/>
              </a:ext>
            </a:extLst>
          </p:cNvPr>
          <p:cNvSpPr/>
          <p:nvPr userDrawn="1"/>
        </p:nvSpPr>
        <p:spPr>
          <a:xfrm>
            <a:off x="895739" y="1192767"/>
            <a:ext cx="5432865" cy="45072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E42730-9002-7E3A-9931-1822C22CE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0"/>
            <a:ext cx="0" cy="20785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BE93D07-55A5-4167-FE43-A22248494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4809067"/>
            <a:ext cx="0" cy="16203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F8DBA29-5EE8-619F-CF2A-2D14B8E6213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t="-418" b="12499"/>
          <a:stretch/>
        </p:blipFill>
        <p:spPr>
          <a:xfrm>
            <a:off x="1450021" y="1176325"/>
            <a:ext cx="3928221" cy="3454729"/>
          </a:xfrm>
        </p:spPr>
      </p:pic>
    </p:spTree>
    <p:extLst>
      <p:ext uri="{BB962C8B-B14F-4D97-AF65-F5344CB8AC3E}">
        <p14:creationId xmlns:p14="http://schemas.microsoft.com/office/powerpoint/2010/main" val="88645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C032830-3D9E-FFE8-ACE4-9FD29EED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749" y="1448854"/>
            <a:ext cx="3657083" cy="614309"/>
          </a:xfrm>
        </p:spPr>
        <p:txBody>
          <a:bodyPr/>
          <a:lstStyle/>
          <a:p>
            <a:r>
              <a:rPr lang="en-US" b="1" dirty="0"/>
              <a:t>Social media icons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C447F77-DAC9-25C1-30B8-AE6266988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 flipH="1">
            <a:off x="-1644584" y="3268981"/>
            <a:ext cx="4297683" cy="320040"/>
          </a:xfrm>
        </p:spPr>
        <p:txBody>
          <a:bodyPr/>
          <a:lstStyle/>
          <a:p>
            <a:r>
              <a:rPr lang="en-US" dirty="0"/>
              <a:t>Photography website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696E8F1-2CC9-A8D1-F15F-12E7EC0C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98" y="6522720"/>
            <a:ext cx="660918" cy="243840"/>
          </a:xfrm>
        </p:spPr>
        <p:txBody>
          <a:bodyPr/>
          <a:lstStyle/>
          <a:p>
            <a:fld id="{42F0A33C-B6D6-454E-A4EA-5198AC78DEE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D00D76A-2CED-2D86-3AA3-8A77400EA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981" y="2459179"/>
            <a:ext cx="3657083" cy="1974440"/>
          </a:xfrm>
        </p:spPr>
        <p:txBody>
          <a:bodyPr/>
          <a:lstStyle/>
          <a:p>
            <a:r>
              <a:rPr lang="en-US" dirty="0"/>
              <a:t>By clicking on icons , you will get into our social media pages or accounts</a:t>
            </a:r>
          </a:p>
          <a:p>
            <a:r>
              <a:rPr lang="en-US" dirty="0"/>
              <a:t>By hovering on icons opacity of icons increase and size also increases slightly .</a:t>
            </a:r>
          </a:p>
          <a:p>
            <a:endParaRPr lang="en-US" dirty="0"/>
          </a:p>
        </p:txBody>
      </p:sp>
      <p:pic>
        <p:nvPicPr>
          <p:cNvPr id="27" name="Picture Placeholder 26" descr="Brooklyn Bridge with many arches and a city in the background ">
            <a:extLst>
              <a:ext uri="{FF2B5EF4-FFF2-40B4-BE49-F238E27FC236}">
                <a16:creationId xmlns:a16="http://schemas.microsoft.com/office/drawing/2014/main" id="{C9A08149-185E-873A-9FED-2D6222E7E9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5422" y="0"/>
            <a:ext cx="6776260" cy="6858000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7329B9-5E23-2F52-8A76-8D362324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6565" y="0"/>
            <a:ext cx="0" cy="20785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7A29B9-8F8F-B417-7003-F4541C5D0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6565" y="4809067"/>
            <a:ext cx="0" cy="16203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056887-0197-C22B-C849-622B187A1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2138" y="1510065"/>
            <a:ext cx="3980700" cy="4893896"/>
            <a:chOff x="4154165" y="778890"/>
            <a:chExt cx="3980700" cy="48938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5F32CEA-93B5-9B93-3DEC-B3950E254B2C}"/>
                </a:ext>
              </a:extLst>
            </p:cNvPr>
            <p:cNvSpPr/>
            <p:nvPr userDrawn="1"/>
          </p:nvSpPr>
          <p:spPr>
            <a:xfrm>
              <a:off x="4154165" y="1165550"/>
              <a:ext cx="3903333" cy="450723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6C2AA733-E67E-E86D-22FD-7E87DD455CA1}"/>
                </a:ext>
              </a:extLst>
            </p:cNvPr>
            <p:cNvSpPr/>
            <p:nvPr userDrawn="1"/>
          </p:nvSpPr>
          <p:spPr>
            <a:xfrm rot="2728151">
              <a:off x="7220884" y="1088615"/>
              <a:ext cx="1223706" cy="60425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DC9D05-F29E-C069-DD2E-9F96E2ED2E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83CA94-F913-D8E4-C2CB-9BE5111131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Media icon buttons</a:t>
            </a:r>
            <a:endParaRPr lang="en-IN" dirty="0"/>
          </a:p>
        </p:txBody>
      </p:sp>
      <p:sp>
        <p:nvSpPr>
          <p:cNvPr id="10" name="Title 19">
            <a:extLst>
              <a:ext uri="{FF2B5EF4-FFF2-40B4-BE49-F238E27FC236}">
                <a16:creationId xmlns:a16="http://schemas.microsoft.com/office/drawing/2014/main" id="{68B69107-7477-2989-9A6C-B7E2C2F0FF04}"/>
              </a:ext>
            </a:extLst>
          </p:cNvPr>
          <p:cNvSpPr txBox="1">
            <a:spLocks/>
          </p:cNvSpPr>
          <p:nvPr/>
        </p:nvSpPr>
        <p:spPr bwMode="gray">
          <a:xfrm>
            <a:off x="1121087" y="3865520"/>
            <a:ext cx="3657083" cy="614309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0" rIns="18288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67528B5-14A8-A8D5-410E-10D1B554171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180" t="82098" r="46693" b="377"/>
          <a:stretch/>
        </p:blipFill>
        <p:spPr>
          <a:xfrm>
            <a:off x="6849948" y="3086217"/>
            <a:ext cx="3885523" cy="13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9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Burj Khalifa">
            <a:extLst>
              <a:ext uri="{FF2B5EF4-FFF2-40B4-BE49-F238E27FC236}">
                <a16:creationId xmlns:a16="http://schemas.microsoft.com/office/drawing/2014/main" id="{89B61DD5-FAF2-6672-DC96-1A4939A104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-50316"/>
            <a:ext cx="12188825" cy="6858000"/>
          </a:xfrm>
        </p:spPr>
      </p:pic>
      <p:sp>
        <p:nvSpPr>
          <p:cNvPr id="62" name="Title 61">
            <a:extLst>
              <a:ext uri="{FF2B5EF4-FFF2-40B4-BE49-F238E27FC236}">
                <a16:creationId xmlns:a16="http://schemas.microsoft.com/office/drawing/2014/main" id="{C6CC2E9D-C48A-4887-8996-F705916C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8" y="423841"/>
            <a:ext cx="8546841" cy="1274330"/>
          </a:xfrm>
        </p:spPr>
        <p:txBody>
          <a:bodyPr/>
          <a:lstStyle/>
          <a:p>
            <a:r>
              <a:rPr lang="en-US" b="1" dirty="0"/>
              <a:t>Updates or features that can be added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E42C5C7C-3CED-57B9-7658-6E345861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/>
          <a:p>
            <a:r>
              <a:rPr lang="en-US" dirty="0"/>
              <a:t>Photography website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C94236BB-F533-7BFD-C6FF-9BECF3BC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</p:spPr>
        <p:txBody>
          <a:bodyPr/>
          <a:lstStyle/>
          <a:p>
            <a:fld id="{42F0A33C-B6D6-454E-A4EA-5198AC78DEE3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AE4A30-FFFF-F7FA-C017-CF4EA4E32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0"/>
            <a:ext cx="0" cy="20785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92F0F-021F-383B-E7C9-789EA8CF1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73399" y="4809067"/>
            <a:ext cx="0" cy="16203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87">
            <a:extLst>
              <a:ext uri="{FF2B5EF4-FFF2-40B4-BE49-F238E27FC236}">
                <a16:creationId xmlns:a16="http://schemas.microsoft.com/office/drawing/2014/main" id="{9B00AB2A-6DAA-E4CA-BE93-43F6DBE9B2BE}"/>
              </a:ext>
            </a:extLst>
          </p:cNvPr>
          <p:cNvSpPr txBox="1">
            <a:spLocks/>
          </p:cNvSpPr>
          <p:nvPr/>
        </p:nvSpPr>
        <p:spPr>
          <a:xfrm>
            <a:off x="615794" y="2343058"/>
            <a:ext cx="2952831" cy="606618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6" name="Text Placeholder 287">
            <a:extLst>
              <a:ext uri="{FF2B5EF4-FFF2-40B4-BE49-F238E27FC236}">
                <a16:creationId xmlns:a16="http://schemas.microsoft.com/office/drawing/2014/main" id="{50F6C380-B972-586F-3522-E0163CAB5B71}"/>
              </a:ext>
            </a:extLst>
          </p:cNvPr>
          <p:cNvSpPr txBox="1">
            <a:spLocks/>
          </p:cNvSpPr>
          <p:nvPr/>
        </p:nvSpPr>
        <p:spPr>
          <a:xfrm>
            <a:off x="768194" y="2495458"/>
            <a:ext cx="7974590" cy="606618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15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01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73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US" dirty="0">
                <a:highlight>
                  <a:srgbClr val="FFFFFF"/>
                </a:highlight>
              </a:rPr>
              <a:t>Add option for payment and booking</a:t>
            </a:r>
          </a:p>
          <a:p>
            <a:pPr marL="514350" indent="-514350">
              <a:buAutoNum type="arabicParenR"/>
            </a:pPr>
            <a:r>
              <a:rPr lang="en-US" dirty="0">
                <a:highlight>
                  <a:srgbClr val="FFFFFF"/>
                </a:highlight>
              </a:rPr>
              <a:t>We can make collaboration section to make content with others</a:t>
            </a:r>
          </a:p>
          <a:p>
            <a:pPr marL="514350" indent="-514350">
              <a:buAutoNum type="arabicParenR"/>
            </a:pPr>
            <a:r>
              <a:rPr lang="en-US" dirty="0">
                <a:highlight>
                  <a:srgbClr val="FFFFFF"/>
                </a:highlight>
              </a:rPr>
              <a:t>Make website more Responsive (by this website can be used in more devices)</a:t>
            </a:r>
          </a:p>
          <a:p>
            <a:pPr marL="514350" indent="-514350">
              <a:buAutoNum type="arabicParenR"/>
            </a:pPr>
            <a:r>
              <a:rPr lang="en-US" dirty="0">
                <a:highlight>
                  <a:srgbClr val="FFFFFF"/>
                </a:highlight>
              </a:rPr>
              <a:t>Add achievement section to show our achievements</a:t>
            </a:r>
          </a:p>
          <a:p>
            <a:pPr marL="514350" indent="-514350">
              <a:buAutoNum type="arabicParenR"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83306390"/>
      </p:ext>
    </p:extLst>
  </p:cSld>
  <p:clrMapOvr>
    <a:masterClrMapping/>
  </p:clrMapOvr>
</p:sld>
</file>

<file path=ppt/theme/theme1.xml><?xml version="1.0" encoding="utf-8"?>
<a:theme xmlns:a="http://schemas.openxmlformats.org/drawingml/2006/main" name="Cutom">
  <a:themeElements>
    <a:clrScheme name="Custom 1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B9BAA"/>
      </a:accent1>
      <a:accent2>
        <a:srgbClr val="FAB900"/>
      </a:accent2>
      <a:accent3>
        <a:srgbClr val="4B9BAA"/>
      </a:accent3>
      <a:accent4>
        <a:srgbClr val="EE7008"/>
      </a:accent4>
      <a:accent5>
        <a:srgbClr val="4B9BAA"/>
      </a:accent5>
      <a:accent6>
        <a:srgbClr val="D5393D"/>
      </a:accent6>
      <a:hlink>
        <a:srgbClr val="4B9BAA"/>
      </a:hlink>
      <a:folHlink>
        <a:srgbClr val="EE7008"/>
      </a:folHlink>
    </a:clrScheme>
    <a:fontScheme name="Custom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89732948_Win32_SL_v5" id="{A430577B-3E01-455A-8F53-D7170F268A94}" vid="{A832FC8C-7933-48AC-ADB5-3EE29234F5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AFB21B-060F-4082-84BC-85E301EF47D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9007D69-585D-4CE3-B781-88C9551000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01C79-9D58-4FD7-8E21-B6E5CD86DE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425</Words>
  <Application>Microsoft Office PowerPoint</Application>
  <PresentationFormat>Widescreen</PresentationFormat>
  <Paragraphs>96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Tahoma</vt:lpstr>
      <vt:lpstr>Cutom</vt:lpstr>
      <vt:lpstr> GARDEN CITY  university</vt:lpstr>
      <vt:lpstr>TOPIC NAME : PHOTOGRAPHY WEBSITE</vt:lpstr>
      <vt:lpstr> FEATURES OF WEBSITE</vt:lpstr>
      <vt:lpstr> GALLery</vt:lpstr>
      <vt:lpstr>Shortcuts</vt:lpstr>
      <vt:lpstr>Events</vt:lpstr>
      <vt:lpstr> Feedback</vt:lpstr>
      <vt:lpstr>Social media icons</vt:lpstr>
      <vt:lpstr>Updates or features that can be added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WONDERS OF THE WORLD</dc:title>
  <dc:creator>Michaele Watts</dc:creator>
  <cp:lastModifiedBy>VISHAL PATIL</cp:lastModifiedBy>
  <cp:revision>7</cp:revision>
  <dcterms:created xsi:type="dcterms:W3CDTF">2023-07-27T18:18:07Z</dcterms:created>
  <dcterms:modified xsi:type="dcterms:W3CDTF">2024-07-07T16:14:57Z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